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15119350" cy="10691813"/>
  <p:notesSz cx="10239375" cy="7105650"/>
  <p:embeddedFontLst>
    <p:embeddedFont>
      <p:font typeface="Open Sans" panose="020B0606030504020204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1">
          <p15:clr>
            <a:srgbClr val="A4A3A4"/>
          </p15:clr>
        </p15:guide>
        <p15:guide id="2" pos="3061">
          <p15:clr>
            <a:srgbClr val="A4A3A4"/>
          </p15:clr>
        </p15:guide>
        <p15:guide id="3" pos="8051">
          <p15:clr>
            <a:srgbClr val="A4A3A4"/>
          </p15:clr>
        </p15:guide>
        <p15:guide id="4" orient="horz" pos="6202">
          <p15:clr>
            <a:srgbClr val="A4A3A4"/>
          </p15:clr>
        </p15:guide>
        <p15:guide id="5" orient="horz" pos="2347">
          <p15:clr>
            <a:srgbClr val="A4A3A4"/>
          </p15:clr>
        </p15:guide>
        <p15:guide id="6" orient="horz" pos="3073">
          <p15:clr>
            <a:srgbClr val="A4A3A4"/>
          </p15:clr>
        </p15:guide>
        <p15:guide id="7" orient="horz" pos="4003">
          <p15:clr>
            <a:srgbClr val="A4A3A4"/>
          </p15:clr>
        </p15:guide>
        <p15:guide id="8" orient="horz" pos="4751">
          <p15:clr>
            <a:srgbClr val="A4A3A4"/>
          </p15:clr>
        </p15:guide>
        <p15:guide id="9" orient="horz" pos="5477">
          <p15:clr>
            <a:srgbClr val="A4A3A4"/>
          </p15:clr>
        </p15:guide>
        <p15:guide id="10" pos="5556">
          <p15:clr>
            <a:srgbClr val="A4A3A4"/>
          </p15:clr>
        </p15:guide>
        <p15:guide id="11" pos="4308">
          <p15:clr>
            <a:srgbClr val="A4A3A4"/>
          </p15:clr>
        </p15:guide>
        <p15:guide id="12" pos="6803">
          <p15:clr>
            <a:srgbClr val="A4A3A4"/>
          </p15:clr>
        </p15:guide>
        <p15:guide id="13" orient="horz" pos="1621">
          <p15:clr>
            <a:srgbClr val="A4A3A4"/>
          </p15:clr>
        </p15:guide>
        <p15:guide id="14" pos="1088">
          <p15:clr>
            <a:srgbClr val="9AA0A6"/>
          </p15:clr>
        </p15:guide>
        <p15:guide id="15" pos="16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074AC8-03A9-4FC7-80E2-F40F940BBDA1}">
  <a:tblStyle styleId="{C2074AC8-03A9-4FC7-80E2-F40F940BBD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04" autoAdjust="0"/>
  </p:normalViewPr>
  <p:slideViewPr>
    <p:cSldViewPr snapToGrid="0">
      <p:cViewPr varScale="1">
        <p:scale>
          <a:sx n="66" d="100"/>
          <a:sy n="66" d="100"/>
        </p:scale>
        <p:origin x="1668" y="78"/>
      </p:cViewPr>
      <p:guideLst>
        <p:guide orient="horz" pos="1031"/>
        <p:guide pos="3061"/>
        <p:guide pos="8051"/>
        <p:guide orient="horz" pos="6202"/>
        <p:guide orient="horz" pos="2347"/>
        <p:guide orient="horz" pos="3073"/>
        <p:guide orient="horz" pos="4003"/>
        <p:guide orient="horz" pos="4751"/>
        <p:guide orient="horz" pos="5477"/>
        <p:guide pos="5556"/>
        <p:guide pos="4308"/>
        <p:guide pos="6803"/>
        <p:guide orient="horz" pos="1621"/>
        <p:guide pos="1088"/>
        <p:guide pos="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99943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3" name="Google Shape;63;p1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9" name="Google Shape;89;p2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32c64325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2132c643258_1_0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1" name="Google Shape;111;g2132c643258_1_0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941956" y="2992450"/>
            <a:ext cx="130404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200"/>
              </a:spcBef>
              <a:spcAft>
                <a:spcPts val="2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515387" y="8794102"/>
            <a:ext cx="99189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>
            <a:off x="515387" y="2299303"/>
            <a:ext cx="140886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5387" y="6552534"/>
            <a:ext cx="14088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515401" y="1547749"/>
            <a:ext cx="14088600" cy="4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515387" y="5891299"/>
            <a:ext cx="140886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515387" y="4470975"/>
            <a:ext cx="14088600" cy="1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66138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7990239" y="2395651"/>
            <a:ext cx="66138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387" y="1154926"/>
            <a:ext cx="46428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515387" y="2888563"/>
            <a:ext cx="46428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810615" y="935727"/>
            <a:ext cx="10529100" cy="85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7559675" y="-260"/>
            <a:ext cx="7559700" cy="1069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25" tIns="164125" rIns="164125" bIns="164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8997" y="2563402"/>
            <a:ext cx="66885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ubTitle" idx="1"/>
          </p:nvPr>
        </p:nvSpPr>
        <p:spPr>
          <a:xfrm>
            <a:off x="438997" y="5826756"/>
            <a:ext cx="66885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8167326" y="1505136"/>
            <a:ext cx="6344400" cy="7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4"/>
          <p:cNvGrpSpPr/>
          <p:nvPr/>
        </p:nvGrpSpPr>
        <p:grpSpPr>
          <a:xfrm>
            <a:off x="199919" y="4129206"/>
            <a:ext cx="3759931" cy="5909782"/>
            <a:chOff x="47519" y="4586406"/>
            <a:chExt cx="3759931" cy="5909782"/>
          </a:xfrm>
        </p:grpSpPr>
        <p:grpSp>
          <p:nvGrpSpPr>
            <p:cNvPr id="69" name="Google Shape;69;p14"/>
            <p:cNvGrpSpPr/>
            <p:nvPr/>
          </p:nvGrpSpPr>
          <p:grpSpPr>
            <a:xfrm>
              <a:off x="47519" y="4586406"/>
              <a:ext cx="2951069" cy="1161950"/>
              <a:chOff x="47519" y="4586406"/>
              <a:chExt cx="2951069" cy="1161950"/>
            </a:xfrm>
          </p:grpSpPr>
          <p:pic>
            <p:nvPicPr>
              <p:cNvPr id="70" name="Google Shape;70;p14" descr="Logo, company name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 r="7132"/>
              <a:stretch/>
            </p:blipFill>
            <p:spPr>
              <a:xfrm>
                <a:off x="47519" y="4586406"/>
                <a:ext cx="2951069" cy="1161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1" name="Google Shape;71;p14"/>
              <p:cNvSpPr txBox="1"/>
              <p:nvPr/>
            </p:nvSpPr>
            <p:spPr>
              <a:xfrm>
                <a:off x="1450050" y="5183775"/>
                <a:ext cx="13404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i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72" name="Google Shape;72;p14"/>
            <p:cNvGrpSpPr/>
            <p:nvPr/>
          </p:nvGrpSpPr>
          <p:grpSpPr>
            <a:xfrm>
              <a:off x="82822" y="6203187"/>
              <a:ext cx="3337325" cy="793775"/>
              <a:chOff x="82822" y="6203187"/>
              <a:chExt cx="3337325" cy="793775"/>
            </a:xfrm>
          </p:grpSpPr>
          <p:pic>
            <p:nvPicPr>
              <p:cNvPr id="73" name="Google Shape;73;p14" descr="Logo, company name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 t="12275" b="19413"/>
              <a:stretch/>
            </p:blipFill>
            <p:spPr>
              <a:xfrm>
                <a:off x="82822" y="6203187"/>
                <a:ext cx="3337325" cy="7937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" name="Google Shape;74;p14"/>
              <p:cNvSpPr txBox="1"/>
              <p:nvPr/>
            </p:nvSpPr>
            <p:spPr>
              <a:xfrm>
                <a:off x="1419750" y="6399975"/>
                <a:ext cx="1845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78" name="Google Shape;78;p14"/>
            <p:cNvGrpSpPr/>
            <p:nvPr/>
          </p:nvGrpSpPr>
          <p:grpSpPr>
            <a:xfrm>
              <a:off x="245974" y="9837038"/>
              <a:ext cx="3305276" cy="659150"/>
              <a:chOff x="245974" y="9989438"/>
              <a:chExt cx="3305276" cy="659150"/>
            </a:xfrm>
          </p:grpSpPr>
          <p:pic>
            <p:nvPicPr>
              <p:cNvPr id="79" name="Google Shape;79;p14" descr="Logo, company name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 t="18739" b="13779"/>
              <a:stretch/>
            </p:blipFill>
            <p:spPr>
              <a:xfrm>
                <a:off x="245974" y="9989438"/>
                <a:ext cx="3141675" cy="6591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0" name="Google Shape;80;p14"/>
              <p:cNvSpPr txBox="1"/>
              <p:nvPr/>
            </p:nvSpPr>
            <p:spPr>
              <a:xfrm>
                <a:off x="1419750" y="10136475"/>
                <a:ext cx="2131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81" name="Google Shape;81;p14"/>
            <p:cNvGrpSpPr/>
            <p:nvPr/>
          </p:nvGrpSpPr>
          <p:grpSpPr>
            <a:xfrm>
              <a:off x="245975" y="7417638"/>
              <a:ext cx="3561475" cy="1508489"/>
              <a:chOff x="245975" y="7417638"/>
              <a:chExt cx="3561475" cy="1508489"/>
            </a:xfrm>
          </p:grpSpPr>
          <p:pic>
            <p:nvPicPr>
              <p:cNvPr id="82" name="Google Shape;82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45975" y="7598520"/>
                <a:ext cx="3305275" cy="132760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3" name="Google Shape;83;p14"/>
              <p:cNvSpPr txBox="1"/>
              <p:nvPr/>
            </p:nvSpPr>
            <p:spPr>
              <a:xfrm>
                <a:off x="1419750" y="7417638"/>
                <a:ext cx="23877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84" name="Google Shape;84;p14"/>
          <p:cNvSpPr txBox="1"/>
          <p:nvPr/>
        </p:nvSpPr>
        <p:spPr>
          <a:xfrm>
            <a:off x="11654451" y="1582975"/>
            <a:ext cx="2693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Autumn/Winter </a:t>
            </a:r>
            <a:r>
              <a:rPr lang="en-GB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2023/2024: </a:t>
            </a:r>
            <a:br>
              <a:rPr lang="en-GB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000">
                <a:solidFill>
                  <a:srgbClr val="2021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4/9, 25/9, 16/10, 06/11, 27/11, 4/12, 18/12, 08/01, 29/01, </a:t>
            </a:r>
            <a:endParaRPr sz="80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5" name="Google Shape;85;p14"/>
          <p:cNvGraphicFramePr/>
          <p:nvPr>
            <p:extLst>
              <p:ext uri="{D42A27DB-BD31-4B8C-83A1-F6EECF244321}">
                <p14:modId xmlns:p14="http://schemas.microsoft.com/office/powerpoint/2010/main" val="646635829"/>
              </p:ext>
            </p:extLst>
          </p:nvPr>
        </p:nvGraphicFramePr>
        <p:xfrm>
          <a:off x="3581413" y="4282089"/>
          <a:ext cx="10766375" cy="6285056"/>
        </p:xfrm>
        <a:graphic>
          <a:graphicData uri="http://schemas.openxmlformats.org/drawingml/2006/table">
            <a:tbl>
              <a:tblPr>
                <a:noFill/>
                <a:tableStyleId>{C2074AC8-03A9-4FC7-80E2-F40F940BBDA1}</a:tableStyleId>
              </a:tblPr>
              <a:tblGrid>
                <a:gridCol w="215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3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3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91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Chicken &amp; Vegetable Meatballs in Tomato Sauce with Pasta Twirlers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Chicken Pasta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Bake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Sausages with 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 Potatoes </a:t>
                      </a:r>
                      <a:b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Gravy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BBQ Drizzle Pizza </a:t>
                      </a:r>
                      <a:b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Baked Potato Wedges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Golden Fish Fingers or Salmon Fingers </a:t>
                      </a:r>
                      <a:b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Chips 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738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 Chilli Vegetable Stir Fry  with Whole Grain Rice </a:t>
                      </a: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Cheesy Pasta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Bake 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Homemade Cheese and Leek Sausages with Roast Potatoes and Gravy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Tomato Pasta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Bake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Pizza </a:t>
                      </a:r>
                      <a:b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Margherita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</a:t>
                      </a: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Chips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7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Mixed Salad 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Broccoli 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Carrots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Peas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Baked Beans 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684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b="1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b="1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06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422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27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Toffee 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Sponge and Custard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Jelly &amp; </a:t>
                      </a:r>
                      <a:b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Fruit Slices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Tropical Pineapple Crumble and Custard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Orange </a:t>
                      </a:r>
                      <a:b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Cookie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Vanilla </a:t>
                      </a:r>
                      <a:b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Ice Cream 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279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Cut fruit, yoghurt and jelly available every day 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/>
        </p:nvSpPr>
        <p:spPr>
          <a:xfrm>
            <a:off x="11605600" y="1467375"/>
            <a:ext cx="274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Autumn/Winter 2023/2024: </a:t>
            </a:r>
            <a:br>
              <a:rPr lang="en-GB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000">
                <a:solidFill>
                  <a:srgbClr val="2021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11/9, 2/10, 23/10, 13/11, 04/12, 25/12,, 15/01, 05/02</a:t>
            </a:r>
            <a:endParaRPr sz="1000">
              <a:solidFill>
                <a:srgbClr val="20212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92" name="Google Shape;92;p15"/>
          <p:cNvGraphicFramePr/>
          <p:nvPr>
            <p:extLst>
              <p:ext uri="{D42A27DB-BD31-4B8C-83A1-F6EECF244321}">
                <p14:modId xmlns:p14="http://schemas.microsoft.com/office/powerpoint/2010/main" val="890866491"/>
              </p:ext>
            </p:extLst>
          </p:nvPr>
        </p:nvGraphicFramePr>
        <p:xfrm>
          <a:off x="3794438" y="4446494"/>
          <a:ext cx="10671125" cy="6358407"/>
        </p:xfrm>
        <a:graphic>
          <a:graphicData uri="http://schemas.openxmlformats.org/drawingml/2006/table">
            <a:tbl>
              <a:tblPr>
                <a:noFill/>
                <a:tableStyleId>{C2074AC8-03A9-4FC7-80E2-F40F940BBDA1}</a:tableStyleId>
              </a:tblPr>
              <a:tblGrid>
                <a:gridCol w="213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4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54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Day Breakfast </a:t>
                      </a:r>
                      <a:b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Brunch </a:t>
                      </a:r>
                      <a:b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Sausage, Egg, Hash Brown and Beans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Pizza Margherita</a:t>
                      </a: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Baked Potato Wedges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Minced Beef and Onion Pie with Roast Potato’s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Chicken </a:t>
                      </a:r>
                      <a:b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Pasta Bake</a:t>
                      </a:r>
                      <a:b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Golden Fish </a:t>
                      </a:r>
                      <a:br>
                        <a:rPr lang="en-GB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Fingers </a:t>
                      </a:r>
                      <a:br>
                        <a:rPr lang="en-GB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Chips 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52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Day Veggie Breakfast Brunch  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Sausage, Egg, Hash Brown and Beans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Golden Vegetable Fingers with Baked Potato Wedges 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Pie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with Roast Potato’s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&amp; Bean Wrap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Potato Wedges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Cheesy Sweetcorn Pizza</a:t>
                      </a: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Chips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84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Baked Beans 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Green Salad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Carrots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 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Baked Beans 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221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b="1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b="1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Daily salad bowl  and freshly baked bread available every day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776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087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84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Banana Sponge Cake and Custard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Jammy Crumble Bars 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Apple Crumble and Custard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Orange </a:t>
                      </a:r>
                      <a:br>
                        <a:rPr lang="en-GB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Jelly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Vanilla </a:t>
                      </a:r>
                      <a:b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Ice Cream 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2093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b="1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Cut fruit, yoghurt and jelly available every day 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93" name="Google Shape;93;p15"/>
          <p:cNvGrpSpPr/>
          <p:nvPr/>
        </p:nvGrpSpPr>
        <p:grpSpPr>
          <a:xfrm>
            <a:off x="376749" y="4269500"/>
            <a:ext cx="4271601" cy="5749700"/>
            <a:chOff x="376749" y="4269500"/>
            <a:chExt cx="4271601" cy="5749700"/>
          </a:xfrm>
        </p:grpSpPr>
        <p:grpSp>
          <p:nvGrpSpPr>
            <p:cNvPr id="94" name="Google Shape;94;p15"/>
            <p:cNvGrpSpPr/>
            <p:nvPr/>
          </p:nvGrpSpPr>
          <p:grpSpPr>
            <a:xfrm>
              <a:off x="376749" y="4269500"/>
              <a:ext cx="3337325" cy="5600950"/>
              <a:chOff x="148149" y="4802900"/>
              <a:chExt cx="3337325" cy="5600950"/>
            </a:xfrm>
          </p:grpSpPr>
          <p:grpSp>
            <p:nvGrpSpPr>
              <p:cNvPr id="96" name="Google Shape;96;p15"/>
              <p:cNvGrpSpPr/>
              <p:nvPr/>
            </p:nvGrpSpPr>
            <p:grpSpPr>
              <a:xfrm>
                <a:off x="210728" y="4802900"/>
                <a:ext cx="2951069" cy="1161950"/>
                <a:chOff x="210728" y="4802900"/>
                <a:chExt cx="2951069" cy="1161950"/>
              </a:xfrm>
            </p:grpSpPr>
            <p:pic>
              <p:nvPicPr>
                <p:cNvPr id="97" name="Google Shape;97;p15" descr="Logo, company name&#10;&#10;Description automatically generated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r="7132"/>
                <a:stretch/>
              </p:blipFill>
              <p:spPr>
                <a:xfrm>
                  <a:off x="210728" y="4802900"/>
                  <a:ext cx="2951069" cy="1161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8" name="Google Shape;98;p15"/>
                <p:cNvSpPr txBox="1"/>
                <p:nvPr/>
              </p:nvSpPr>
              <p:spPr>
                <a:xfrm>
                  <a:off x="1450050" y="5183775"/>
                  <a:ext cx="13404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b="1" i="1"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pic>
            <p:nvPicPr>
              <p:cNvPr id="99" name="Google Shape;99;p15" descr="Logo, company name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 t="12275" b="19413"/>
              <a:stretch/>
            </p:blipFill>
            <p:spPr>
              <a:xfrm>
                <a:off x="148149" y="6091163"/>
                <a:ext cx="3337325" cy="7937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15" descr="Logo, company name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 t="18739" b="13779"/>
              <a:stretch/>
            </p:blipFill>
            <p:spPr>
              <a:xfrm>
                <a:off x="245975" y="9534672"/>
                <a:ext cx="3141675" cy="8691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15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10728" y="7476647"/>
                <a:ext cx="3085825" cy="1095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3" name="Google Shape;103;p15"/>
            <p:cNvSpPr txBox="1"/>
            <p:nvPr/>
          </p:nvSpPr>
          <p:spPr>
            <a:xfrm>
              <a:off x="1648350" y="5866575"/>
              <a:ext cx="1845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" name="Google Shape;104;p15"/>
            <p:cNvSpPr txBox="1"/>
            <p:nvPr/>
          </p:nvSpPr>
          <p:spPr>
            <a:xfrm>
              <a:off x="1648350" y="6960438"/>
              <a:ext cx="2387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" name="Google Shape;105;p15"/>
            <p:cNvSpPr txBox="1"/>
            <p:nvPr/>
          </p:nvSpPr>
          <p:spPr>
            <a:xfrm>
              <a:off x="1648350" y="9619000"/>
              <a:ext cx="2256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15"/>
            <p:cNvSpPr txBox="1"/>
            <p:nvPr/>
          </p:nvSpPr>
          <p:spPr>
            <a:xfrm>
              <a:off x="1648350" y="8001000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7132"/>
          <a:stretch/>
        </p:blipFill>
        <p:spPr>
          <a:xfrm>
            <a:off x="126915" y="4161753"/>
            <a:ext cx="2951069" cy="11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1627934" y="4863195"/>
            <a:ext cx="134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7" name="Google Shape;117;p16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12275" b="19413"/>
          <a:stretch/>
        </p:blipFill>
        <p:spPr>
          <a:xfrm>
            <a:off x="28792" y="5616315"/>
            <a:ext cx="3337325" cy="7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1526250" y="7885050"/>
            <a:ext cx="184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1" name="Google Shape;121;p16" descr="Logo, company na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18739" b="13779"/>
          <a:stretch/>
        </p:blipFill>
        <p:spPr>
          <a:xfrm>
            <a:off x="315782" y="9053075"/>
            <a:ext cx="3141675" cy="65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1526250" y="9638300"/>
            <a:ext cx="238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2226" y="6804314"/>
            <a:ext cx="3085825" cy="10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1602450" y="6855233"/>
            <a:ext cx="238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25" name="Google Shape;125;p16"/>
          <p:cNvGraphicFramePr/>
          <p:nvPr>
            <p:extLst>
              <p:ext uri="{D42A27DB-BD31-4B8C-83A1-F6EECF244321}">
                <p14:modId xmlns:p14="http://schemas.microsoft.com/office/powerpoint/2010/main" val="1902515067"/>
              </p:ext>
            </p:extLst>
          </p:nvPr>
        </p:nvGraphicFramePr>
        <p:xfrm>
          <a:off x="3676688" y="4323490"/>
          <a:ext cx="10671125" cy="5980687"/>
        </p:xfrm>
        <a:graphic>
          <a:graphicData uri="http://schemas.openxmlformats.org/drawingml/2006/table">
            <a:tbl>
              <a:tblPr>
                <a:noFill/>
                <a:tableStyleId>{C2074AC8-03A9-4FC7-80E2-F40F940BBDA1}</a:tableStyleId>
              </a:tblPr>
              <a:tblGrid>
                <a:gridCol w="213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4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107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Hot Dog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Baked Potato Wedges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Tomato &amp; Roasted Vegetable Pasta Bake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Gammon 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Roast Potatoes and Gravy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Pizza Day!</a:t>
                      </a: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/>
                      </a:r>
                      <a:b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Supreme Pizza with Baked Potato Wedges 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Golden Fish </a:t>
                      </a:r>
                      <a:b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Fingers </a:t>
                      </a:r>
                      <a:b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Chips 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78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Shepherd’s Pie 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Mixed Vegetable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Korma with 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 Grain Rice 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Baked 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Mac n Cheese 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BBQ Drizzle 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Pizza with Baked Potato Wedges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Golden Vegetable Fingers</a:t>
                      </a: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Chips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FFFF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0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Baked Beans 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Broccoli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Carrots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Peas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Baked Beans 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176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b="1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b="1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Daily salad bowl  and freshly baked bread available every day</a:t>
                      </a:r>
                      <a:endParaRPr sz="16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b="1" i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580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207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20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Watermelon 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Wedge 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Crunch </a:t>
                      </a:r>
                      <a:r>
                        <a:rPr lang="en-GB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Custard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Oaty Apple </a:t>
                      </a:r>
                      <a:b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Crunch Slice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Strawberry </a:t>
                      </a:r>
                      <a:br>
                        <a:rPr lang="en-GB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Jelly </a:t>
                      </a:r>
                      <a:endParaRPr sz="1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Vanilla </a:t>
                      </a:r>
                      <a:br>
                        <a:rPr lang="en-GB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Ice Cream 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506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b="1" i="1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Cut fruit, yoghurt and jelly available every day 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6" name="Google Shape;126;p16"/>
          <p:cNvSpPr txBox="1"/>
          <p:nvPr/>
        </p:nvSpPr>
        <p:spPr>
          <a:xfrm>
            <a:off x="11751150" y="1467375"/>
            <a:ext cx="2597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Autumn/Winter 2023/2024:</a:t>
            </a:r>
            <a:r>
              <a:rPr lang="en-GB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1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000">
                <a:solidFill>
                  <a:srgbClr val="2021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18/9, 9/10, 30/10, 6/11, 20/11, 11/12, 01/01, 22/01,</a:t>
            </a:r>
            <a:endParaRPr sz="100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406</Words>
  <Application>Microsoft Office PowerPoint</Application>
  <PresentationFormat>Custom</PresentationFormat>
  <Paragraphs>138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Open Sans</vt:lpstr>
      <vt:lpstr>Calibri</vt:lpstr>
      <vt:lpstr>Century Gothic</vt:lpstr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Racheal Lark</dc:creator>
  <cp:lastModifiedBy>Racheal Lark</cp:lastModifiedBy>
  <cp:revision>4</cp:revision>
  <dcterms:modified xsi:type="dcterms:W3CDTF">2023-07-20T11:59:29Z</dcterms:modified>
</cp:coreProperties>
</file>