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9" r:id="rId16"/>
    <p:sldId id="261" r:id="rId17"/>
    <p:sldId id="260" r:id="rId18"/>
    <p:sldId id="257" r:id="rId19"/>
    <p:sldId id="275" r:id="rId20"/>
    <p:sldId id="258" r:id="rId21"/>
    <p:sldId id="277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Davis" initials="PD" lastIdx="1" clrIdx="0">
    <p:extLst>
      <p:ext uri="{19B8F6BF-5375-455C-9EA6-DF929625EA0E}">
        <p15:presenceInfo xmlns:p15="http://schemas.microsoft.com/office/powerpoint/2012/main" userId="S-1-5-21-734069890-4242188406-3847481350-14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D51B-C9C5-46CD-9D87-EF84D4683023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AD08B-3F75-4E25-99CD-A3A82023D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0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does not include a label for ‘fruit’ as a dandelion does not bear fruit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AD08B-3F75-4E25-99CD-A3A82023DD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does not include a label for ‘petal’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AD08B-3F75-4E25-99CD-A3A82023DD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image includes the range of names expected in KS2 science,</a:t>
            </a:r>
            <a:r>
              <a:rPr lang="en-GB" baseline="0" dirty="0" smtClean="0"/>
              <a:t> with the parts of the pistil and stamen clearly grouped in a manner not seen in many other images.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AD08B-3F75-4E25-99CD-A3A82023DDF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2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95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1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38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4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7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5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0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1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2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2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F3E7-50F2-401A-990A-FC641CD21E8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C2C34F-72DB-4DB6-89A5-40E99646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hf.org.uk/informationsupport/how-a-healthy-heart-work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0333" y="318559"/>
            <a:ext cx="7766936" cy="1646302"/>
          </a:xfrm>
        </p:spPr>
        <p:txBody>
          <a:bodyPr/>
          <a:lstStyle/>
          <a:p>
            <a:r>
              <a:rPr lang="en-GB" dirty="0" smtClean="0"/>
              <a:t>Science at Banwell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4083" y="1141710"/>
            <a:ext cx="7766936" cy="1096899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Agreed models and images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790825"/>
            <a:ext cx="3400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 action="ppaction://hlinksldjump"/>
              </a:rPr>
              <a:t>Animals including humans</a:t>
            </a:r>
            <a:endParaRPr lang="en-GB" dirty="0" smtClean="0">
              <a:hlinkClick r:id="rId3" action="ppaction://hlinksldjump"/>
            </a:endParaRPr>
          </a:p>
          <a:p>
            <a:r>
              <a:rPr lang="en-GB" dirty="0" smtClean="0">
                <a:hlinkClick r:id="rId3" action="ppaction://hlinksldjump"/>
              </a:rPr>
              <a:t>Living </a:t>
            </a:r>
            <a:r>
              <a:rPr lang="en-GB" dirty="0" smtClean="0">
                <a:hlinkClick r:id="rId3" action="ppaction://hlinksldjump"/>
              </a:rPr>
              <a:t>things and their habitats</a:t>
            </a:r>
            <a:endParaRPr lang="en-GB" dirty="0" smtClean="0"/>
          </a:p>
          <a:p>
            <a:r>
              <a:rPr lang="en-GB" dirty="0" smtClean="0"/>
              <a:t>Forces</a:t>
            </a:r>
          </a:p>
          <a:p>
            <a:r>
              <a:rPr lang="en-GB" dirty="0" smtClean="0"/>
              <a:t>Electricity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Muscles – KS2</a:t>
            </a:r>
            <a:endParaRPr lang="en-GB" dirty="0"/>
          </a:p>
        </p:txBody>
      </p:sp>
      <p:pic>
        <p:nvPicPr>
          <p:cNvPr id="13314" name="Picture 2" descr="Muscle Fact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77" y="1270000"/>
            <a:ext cx="5050636" cy="53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Life cycle of a mammal – KS2</a:t>
            </a:r>
            <a:endParaRPr lang="en-GB" dirty="0"/>
          </a:p>
        </p:txBody>
      </p:sp>
      <p:pic>
        <p:nvPicPr>
          <p:cNvPr id="12290" name="Picture 2" descr="Color the Life Cycle: Mouse | Worksheet | Education.com | Animal life  cycles, Life cycles, Bird life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 bwMode="auto">
          <a:xfrm>
            <a:off x="857538" y="1786226"/>
            <a:ext cx="3612861" cy="42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ow a Dog Grows- The Life Stages of a Ca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28" y="1786226"/>
            <a:ext cx="3538971" cy="41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/>
              <a:t>Life cycle of </a:t>
            </a:r>
            <a:r>
              <a:rPr lang="en-GB" sz="1800" dirty="0" smtClean="0"/>
              <a:t>an amphibian </a:t>
            </a:r>
            <a:r>
              <a:rPr lang="en-GB" sz="1800" dirty="0"/>
              <a:t>– KS2</a:t>
            </a:r>
            <a:endParaRPr lang="en-GB" sz="1800" dirty="0"/>
          </a:p>
        </p:txBody>
      </p:sp>
      <p:pic>
        <p:nvPicPr>
          <p:cNvPr id="11266" name="Picture 2" descr="Blog About Frog Life 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" y="1524187"/>
            <a:ext cx="6958029" cy="49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/>
              <a:t>Life cycle of </a:t>
            </a:r>
            <a:r>
              <a:rPr lang="en-GB" sz="1800" dirty="0" smtClean="0"/>
              <a:t>an insect– </a:t>
            </a:r>
            <a:r>
              <a:rPr lang="en-GB" sz="1800" dirty="0"/>
              <a:t>KS2</a:t>
            </a: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58109" y="1663539"/>
            <a:ext cx="5262938" cy="4874797"/>
            <a:chOff x="1958109" y="1700483"/>
            <a:chExt cx="5262938" cy="4874797"/>
          </a:xfrm>
        </p:grpSpPr>
        <p:pic>
          <p:nvPicPr>
            <p:cNvPr id="10242" name="Picture 2" descr="The Life Cycle of a Butterfly |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09" y="1700483"/>
              <a:ext cx="5262938" cy="4874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55491" y="4331855"/>
              <a:ext cx="88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 pupa</a:t>
              </a:r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/>
              <a:t>Life cycle of a </a:t>
            </a:r>
            <a:r>
              <a:rPr lang="en-GB" sz="1800" dirty="0" smtClean="0"/>
              <a:t>bird </a:t>
            </a:r>
            <a:r>
              <a:rPr lang="en-GB" sz="1800" dirty="0"/>
              <a:t>– KS2</a:t>
            </a:r>
            <a:endParaRPr lang="en-GB" sz="1800" dirty="0"/>
          </a:p>
        </p:txBody>
      </p:sp>
      <p:pic>
        <p:nvPicPr>
          <p:cNvPr id="9218" name="Picture 2" descr="Life Cycle Finch Bird Showing All Stock Footage Video (100% Royalty-free)  1066871809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18" y="1519093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2218" y="4502438"/>
            <a:ext cx="13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Rockwell Condensed" panose="02060603050405020104" pitchFamily="18" charset="0"/>
              </a:rPr>
              <a:t>or fledgling</a:t>
            </a:r>
            <a:endParaRPr lang="en-GB" sz="2400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things and their habitats</a:t>
            </a:r>
            <a:br>
              <a:rPr lang="en-GB" dirty="0"/>
            </a:br>
            <a:r>
              <a:rPr lang="en-GB" sz="1800" dirty="0"/>
              <a:t>Parts of a </a:t>
            </a:r>
            <a:r>
              <a:rPr lang="en-GB" sz="1800" dirty="0" smtClean="0"/>
              <a:t>plant KS1</a:t>
            </a:r>
            <a:endParaRPr lang="en-GB" dirty="0"/>
          </a:p>
        </p:txBody>
      </p:sp>
      <p:pic>
        <p:nvPicPr>
          <p:cNvPr id="3076" name="Picture 4" descr="Parts of a Dandelion - Poster and Puzzle by My Montessori Hub | T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543050"/>
            <a:ext cx="4530725" cy="50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things and their habitats</a:t>
            </a:r>
            <a:br>
              <a:rPr lang="en-GB" dirty="0"/>
            </a:br>
            <a:r>
              <a:rPr lang="en-GB" sz="1800" dirty="0"/>
              <a:t>Parts of a plant KS1</a:t>
            </a:r>
            <a:endParaRPr lang="en-GB" dirty="0"/>
          </a:p>
        </p:txBody>
      </p:sp>
      <p:pic>
        <p:nvPicPr>
          <p:cNvPr id="5122" name="Picture 2" descr="Illustration Showing Parts Plant Red Pepper Stock Vector (Royalty Free)  1018043545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2168525"/>
            <a:ext cx="4730750" cy="50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things and their habitats</a:t>
            </a:r>
            <a:br>
              <a:rPr lang="en-GB" dirty="0"/>
            </a:br>
            <a:r>
              <a:rPr lang="en-GB" sz="1800" dirty="0"/>
              <a:t>Parts of a plant </a:t>
            </a:r>
            <a:r>
              <a:rPr lang="en-GB" sz="1800" dirty="0" smtClean="0"/>
              <a:t>Lower KS2</a:t>
            </a:r>
            <a:endParaRPr lang="en-GB" dirty="0"/>
          </a:p>
        </p:txBody>
      </p:sp>
      <p:pic>
        <p:nvPicPr>
          <p:cNvPr id="4098" name="Picture 2" descr="Parts-of-a-Plant-Diagram - TED IE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/>
          <a:stretch/>
        </p:blipFill>
        <p:spPr bwMode="auto">
          <a:xfrm>
            <a:off x="1590674" y="1704975"/>
            <a:ext cx="6032796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2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things and their habitats</a:t>
            </a:r>
            <a:br>
              <a:rPr lang="en-GB" dirty="0" smtClean="0"/>
            </a:br>
            <a:r>
              <a:rPr lang="en-GB" sz="1800" dirty="0" smtClean="0"/>
              <a:t>Parts of a flower KS2</a:t>
            </a:r>
            <a:endParaRPr lang="en-GB" dirty="0"/>
          </a:p>
        </p:txBody>
      </p:sp>
      <p:pic>
        <p:nvPicPr>
          <p:cNvPr id="1026" name="Picture 2" descr="Parts of a Flower and Their Functions (With Diagram) | Tree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22" y="1497957"/>
            <a:ext cx="6118770" cy="53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521" y="4276725"/>
            <a:ext cx="200296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female reproductive parts of a plant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83331" y="3815060"/>
            <a:ext cx="200296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male reproductive parts of a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things and their habitats</a:t>
            </a:r>
            <a:br>
              <a:rPr lang="en-GB" dirty="0"/>
            </a:br>
            <a:r>
              <a:rPr lang="en-GB" sz="1800" dirty="0"/>
              <a:t>Parts of a flower </a:t>
            </a:r>
            <a:r>
              <a:rPr lang="en-GB" sz="1800" dirty="0" smtClean="0"/>
              <a:t>KS2 – diagram for children to label</a:t>
            </a:r>
            <a:endParaRPr lang="en-GB" dirty="0"/>
          </a:p>
        </p:txBody>
      </p:sp>
      <p:pic>
        <p:nvPicPr>
          <p:cNvPr id="2050" name="Picture 2" descr="7th Grade - Plant Reproduction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240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erfordprimaryschool.co.uk/images/Class%203/721062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1867669"/>
            <a:ext cx="7513783" cy="45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br>
              <a:rPr lang="en-GB" dirty="0" smtClean="0"/>
            </a:br>
            <a:r>
              <a:rPr lang="en-GB" sz="1800" dirty="0" smtClean="0"/>
              <a:t>Animal classification KS1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4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things and their habitats</a:t>
            </a:r>
            <a:br>
              <a:rPr lang="en-GB" dirty="0"/>
            </a:br>
            <a:r>
              <a:rPr lang="en-GB" sz="1800" dirty="0" smtClean="0"/>
              <a:t>Lifecycle of flowering plants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072"/>
          <a:stretch/>
        </p:blipFill>
        <p:spPr>
          <a:xfrm>
            <a:off x="1906876" y="1607126"/>
            <a:ext cx="5833197" cy="49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3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18" y="1851169"/>
            <a:ext cx="4343400" cy="44672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Rocks and soil</a:t>
            </a:r>
          </a:p>
          <a:p>
            <a:r>
              <a:rPr lang="en-GB" sz="1800" dirty="0" smtClean="0"/>
              <a:t>Soil profile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0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Rocks and soil</a:t>
            </a:r>
          </a:p>
          <a:p>
            <a:r>
              <a:rPr lang="en-GB" sz="1800" dirty="0" smtClean="0"/>
              <a:t>Types of rock</a:t>
            </a:r>
            <a:endParaRPr lang="en-GB" dirty="0"/>
          </a:p>
        </p:txBody>
      </p:sp>
      <p:pic>
        <p:nvPicPr>
          <p:cNvPr id="16386" name="Picture 2" descr="Types of Rocks - Javat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60" y="1930400"/>
            <a:ext cx="7798099" cy="38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0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Rocks and soil</a:t>
            </a:r>
          </a:p>
          <a:p>
            <a:r>
              <a:rPr lang="en-GB" sz="1800" dirty="0" smtClean="0"/>
              <a:t>The rock cycle</a:t>
            </a:r>
            <a:endParaRPr lang="en-GB" dirty="0"/>
          </a:p>
        </p:txBody>
      </p:sp>
      <p:pic>
        <p:nvPicPr>
          <p:cNvPr id="16388" name="Picture 4" descr="The Rock Cycle: Learn The Types Of Rocks &amp; Min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647393"/>
            <a:ext cx="8780702" cy="41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31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States of matter</a:t>
            </a:r>
          </a:p>
          <a:p>
            <a:r>
              <a:rPr lang="en-GB" sz="1800" dirty="0" smtClean="0"/>
              <a:t>Solid, liquid or gas</a:t>
            </a:r>
            <a:endParaRPr lang="en-GB" dirty="0"/>
          </a:p>
        </p:txBody>
      </p:sp>
      <p:pic>
        <p:nvPicPr>
          <p:cNvPr id="18434" name="Picture 2" descr="KS2 Science Year 4 - 3 States of Matter - Solids Liquids and Gases - The  Schools of King Edward VI in Birm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61061"/>
            <a:ext cx="7923357" cy="4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1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The human digestive system – KS2</a:t>
            </a:r>
            <a:endParaRPr lang="en-GB" dirty="0"/>
          </a:p>
        </p:txBody>
      </p:sp>
      <p:pic>
        <p:nvPicPr>
          <p:cNvPr id="3074" name="Picture 2" descr="KS2 Science Year 4 - 2a Animals - The Digestive System - The Schools of  King Edward VI in Birm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00" y="1505528"/>
            <a:ext cx="3731578" cy="5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Human teeth – KS2</a:t>
            </a:r>
            <a:endParaRPr lang="en-GB" dirty="0"/>
          </a:p>
        </p:txBody>
      </p:sp>
      <p:pic>
        <p:nvPicPr>
          <p:cNvPr id="3076" name="Picture 4" descr="Teeth: Types, Dental Formula and Tooth Anatomy - GK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91616"/>
            <a:ext cx="8085501" cy="35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Human circulatory system (1 – Simple view) – KS2</a:t>
            </a:r>
            <a:endParaRPr lang="en-GB" dirty="0"/>
          </a:p>
        </p:txBody>
      </p:sp>
      <p:pic>
        <p:nvPicPr>
          <p:cNvPr id="4098" name="Picture 2" descr="What is the Double Circulatory System? | Definition from Seneca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38" y="2101271"/>
            <a:ext cx="6725515" cy="42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Human circulatory system (2 – the heart) – KS2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42213" y="6198002"/>
            <a:ext cx="8866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https://www.bhf.org.uk/informationsupport/how-a-healthy-heart-works</a:t>
            </a:r>
            <a:endParaRPr lang="en-GB" dirty="0"/>
          </a:p>
        </p:txBody>
      </p:sp>
      <p:pic>
        <p:nvPicPr>
          <p:cNvPr id="6146" name="Picture 2" descr="Kidshealth: Heart and Circulatory System | Akron Children's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30" y="2221113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Human circulatory system (3 – the heart) – KS2</a:t>
            </a:r>
            <a:endParaRPr lang="en-GB" dirty="0"/>
          </a:p>
        </p:txBody>
      </p:sp>
      <p:pic>
        <p:nvPicPr>
          <p:cNvPr id="7170" name="Picture 2" descr="The circulatory system ks2 | Circulatory system projects, Circulatory system,  Human body proj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80" y="609600"/>
            <a:ext cx="237898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0,973 Human Cardiovascular System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43" y="1773381"/>
            <a:ext cx="3407939" cy="48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Food chains – KS2</a:t>
            </a:r>
            <a:endParaRPr lang="en-GB" dirty="0"/>
          </a:p>
        </p:txBody>
      </p:sp>
      <p:pic>
        <p:nvPicPr>
          <p:cNvPr id="7174" name="Picture 6" descr="Food Chains for Kids: Food Webs, the Circle of Life, and the Flow of Energy  - FreeSchool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4"/>
          <a:stretch/>
        </p:blipFill>
        <p:spPr bwMode="auto">
          <a:xfrm>
            <a:off x="677334" y="1662545"/>
            <a:ext cx="8516914" cy="38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Animals including humans</a:t>
            </a:r>
            <a:endParaRPr lang="en-GB" dirty="0"/>
          </a:p>
          <a:p>
            <a:r>
              <a:rPr lang="en-GB" sz="1800" dirty="0" smtClean="0"/>
              <a:t>Human skeleton – KS2</a:t>
            </a:r>
            <a:endParaRPr lang="en-GB" dirty="0"/>
          </a:p>
        </p:txBody>
      </p:sp>
      <p:pic>
        <p:nvPicPr>
          <p:cNvPr id="8194" name="Picture 2" descr="GCSE PE Bones of the 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14" y="1348509"/>
            <a:ext cx="3724131" cy="52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326</Words>
  <Application>Microsoft Office PowerPoint</Application>
  <PresentationFormat>Widescreen</PresentationFormat>
  <Paragraphs>56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Rockwell Condensed</vt:lpstr>
      <vt:lpstr>Trebuchet MS</vt:lpstr>
      <vt:lpstr>Wingdings 3</vt:lpstr>
      <vt:lpstr>Facet</vt:lpstr>
      <vt:lpstr>Science at Banwell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things and their habitats Parts of a plant KS1</vt:lpstr>
      <vt:lpstr>Living things and their habitats Parts of a plant KS1</vt:lpstr>
      <vt:lpstr>Living things and their habitats Parts of a plant Lower KS2</vt:lpstr>
      <vt:lpstr>Living things and their habitats Parts of a flower KS2</vt:lpstr>
      <vt:lpstr>Living things and their habitats Parts of a flower KS2 – diagram for children to label</vt:lpstr>
      <vt:lpstr>Living things and their habitats Lifecycle of flowering plants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Banwell</dc:title>
  <dc:creator>Paul Davis</dc:creator>
  <cp:lastModifiedBy>Paul Davis</cp:lastModifiedBy>
  <cp:revision>31</cp:revision>
  <dcterms:created xsi:type="dcterms:W3CDTF">2022-06-19T11:36:48Z</dcterms:created>
  <dcterms:modified xsi:type="dcterms:W3CDTF">2022-06-23T12:34:20Z</dcterms:modified>
</cp:coreProperties>
</file>